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Montserrat Bold" charset="1" panose="00000800000000000000"/>
      <p:regular r:id="rId16"/>
    </p:embeddedFont>
    <p:embeddedFont>
      <p:font typeface="Montserrat Medium" charset="1" panose="00000600000000000000"/>
      <p:regular r:id="rId17"/>
    </p:embeddedFont>
    <p:embeddedFont>
      <p:font typeface="Montaser Arabic" charset="1" panose="00000500000000000000"/>
      <p:regular r:id="rId18"/>
    </p:embeddedFont>
    <p:embeddedFont>
      <p:font typeface="Montserrat" charset="1" panose="00000500000000000000"/>
      <p:regular r:id="rId19"/>
    </p:embeddedFont>
    <p:embeddedFont>
      <p:font typeface="Montserrat Semi-Bold" charset="1" panose="000007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3333" t="0" r="-33333" b="0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1411815" y="6585624"/>
            <a:ext cx="12114058" cy="0"/>
          </a:xfrm>
          <a:prstGeom prst="line">
            <a:avLst/>
          </a:prstGeom>
          <a:ln cap="flat" w="666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1257123" y="2987001"/>
            <a:ext cx="13983875" cy="2877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549"/>
              </a:lnSpc>
            </a:pPr>
            <a:r>
              <a:rPr lang="en-US" sz="16820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4775046" y="8949698"/>
            <a:ext cx="2350094" cy="864727"/>
          </a:xfrm>
          <a:custGeom>
            <a:avLst/>
            <a:gdLst/>
            <a:ahLst/>
            <a:cxnLst/>
            <a:rect r="r" b="b" t="t" l="l"/>
            <a:pathLst>
              <a:path h="864727" w="2350094">
                <a:moveTo>
                  <a:pt x="0" y="0"/>
                </a:moveTo>
                <a:lnTo>
                  <a:pt x="2350094" y="0"/>
                </a:lnTo>
                <a:lnTo>
                  <a:pt x="2350094" y="864727"/>
                </a:lnTo>
                <a:lnTo>
                  <a:pt x="0" y="86472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37485" r="0" b="-33731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685014" y="9070385"/>
            <a:ext cx="3533697" cy="722254"/>
          </a:xfrm>
          <a:custGeom>
            <a:avLst/>
            <a:gdLst/>
            <a:ahLst/>
            <a:cxnLst/>
            <a:rect r="r" b="b" t="t" l="l"/>
            <a:pathLst>
              <a:path h="722254" w="3533697">
                <a:moveTo>
                  <a:pt x="0" y="0"/>
                </a:moveTo>
                <a:lnTo>
                  <a:pt x="3533697" y="0"/>
                </a:lnTo>
                <a:lnTo>
                  <a:pt x="3533697" y="722254"/>
                </a:lnTo>
                <a:lnTo>
                  <a:pt x="0" y="7222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67450" r="0" b="-56569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94356" y="8965273"/>
            <a:ext cx="2393203" cy="765825"/>
          </a:xfrm>
          <a:custGeom>
            <a:avLst/>
            <a:gdLst/>
            <a:ahLst/>
            <a:cxnLst/>
            <a:rect r="r" b="b" t="t" l="l"/>
            <a:pathLst>
              <a:path h="765825" w="2393203">
                <a:moveTo>
                  <a:pt x="0" y="0"/>
                </a:moveTo>
                <a:lnTo>
                  <a:pt x="2393203" y="0"/>
                </a:lnTo>
                <a:lnTo>
                  <a:pt x="2393203" y="765825"/>
                </a:lnTo>
                <a:lnTo>
                  <a:pt x="0" y="7658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-2256865" y="8342071"/>
            <a:ext cx="5415982" cy="330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000000"/>
                </a:solidFill>
                <a:latin typeface="Montaser Arabic"/>
                <a:ea typeface="Montaser Arabic"/>
                <a:cs typeface="Montaser Arabic"/>
                <a:sym typeface="Montaser Arabic"/>
              </a:rPr>
              <a:t>Powered by 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71235" y="1905618"/>
            <a:ext cx="13059340" cy="2488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45"/>
              </a:lnSpc>
            </a:pPr>
            <a:r>
              <a:rPr lang="en-US" b="true" sz="14532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Thank You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371235" y="8235976"/>
            <a:ext cx="7304572" cy="5605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02"/>
              </a:lnSpc>
              <a:spcBef>
                <a:spcPct val="0"/>
              </a:spcBef>
            </a:pPr>
            <a:r>
              <a:rPr lang="en-US" b="true" sz="3287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We are ready to assist you</a:t>
            </a:r>
          </a:p>
        </p:txBody>
      </p:sp>
      <p:sp>
        <p:nvSpPr>
          <p:cNvPr name="AutoShape 4" id="4"/>
          <p:cNvSpPr/>
          <p:nvPr/>
        </p:nvSpPr>
        <p:spPr>
          <a:xfrm>
            <a:off x="-970252" y="9719678"/>
            <a:ext cx="20335605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flipV="true">
            <a:off x="11850061" y="793106"/>
            <a:ext cx="6976926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11850061" y="793106"/>
            <a:ext cx="6437939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4676609" y="4458919"/>
            <a:ext cx="8934782" cy="1397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51"/>
              </a:lnSpc>
            </a:pPr>
            <a:r>
              <a:rPr lang="en-US" b="true" sz="9360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TEASER SLIDE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546255" y="6116668"/>
            <a:ext cx="9195489" cy="6299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b="true" sz="3700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TIP</a:t>
            </a:r>
            <a:r>
              <a:rPr lang="en-US" sz="37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 - Make the Teaser Slide Memorable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-970252" y="9719678"/>
            <a:ext cx="20335605" cy="0"/>
          </a:xfrm>
          <a:prstGeom prst="line">
            <a:avLst/>
          </a:prstGeom>
          <a:ln cap="flat" w="28575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11787677" y="1905707"/>
            <a:ext cx="5471623" cy="6613004"/>
            <a:chOff x="0" y="0"/>
            <a:chExt cx="847698" cy="102452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47698" cy="1024527"/>
            </a:xfrm>
            <a:custGeom>
              <a:avLst/>
              <a:gdLst/>
              <a:ahLst/>
              <a:cxnLst/>
              <a:rect r="r" b="b" t="t" l="l"/>
              <a:pathLst>
                <a:path h="1024527" w="847698">
                  <a:moveTo>
                    <a:pt x="0" y="0"/>
                  </a:moveTo>
                  <a:lnTo>
                    <a:pt x="847698" y="0"/>
                  </a:lnTo>
                  <a:lnTo>
                    <a:pt x="847698" y="1024527"/>
                  </a:lnTo>
                  <a:lnTo>
                    <a:pt x="0" y="102452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AutoShape 5" id="5"/>
          <p:cNvSpPr/>
          <p:nvPr/>
        </p:nvSpPr>
        <p:spPr>
          <a:xfrm flipV="true">
            <a:off x="11850061" y="793106"/>
            <a:ext cx="6976926" cy="0"/>
          </a:xfrm>
          <a:prstGeom prst="line">
            <a:avLst/>
          </a:prstGeom>
          <a:ln cap="flat" w="28575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371235" y="1511115"/>
            <a:ext cx="9568716" cy="21347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470"/>
              </a:lnSpc>
            </a:pPr>
            <a:r>
              <a:rPr lang="en-US" b="true" sz="12478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Problem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371235" y="4114440"/>
            <a:ext cx="9568716" cy="2454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25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Clear description of the problem the idea/ project aims to solve</a:t>
            </a:r>
          </a:p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Clearly articulate the problem your idea/ project addresses, ensuring it resonates with the audience.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371235" y="7032264"/>
            <a:ext cx="9195489" cy="6064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b="true" sz="3500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TIP</a:t>
            </a:r>
            <a:r>
              <a:rPr lang="en-US" sz="35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 - The Bigger the pain, The better..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468039" y="8064754"/>
            <a:ext cx="9568716" cy="8509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Remember - The problem Always Comes before the solution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-1024145" y="9719678"/>
            <a:ext cx="20443391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0514785" y="1479302"/>
            <a:ext cx="6744515" cy="16754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3701"/>
              </a:lnSpc>
            </a:pPr>
            <a:r>
              <a:rPr lang="en-US" b="true" sz="9786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Solution</a:t>
            </a:r>
          </a:p>
        </p:txBody>
      </p:sp>
      <p:sp>
        <p:nvSpPr>
          <p:cNvPr name="AutoShape 4" id="4"/>
          <p:cNvSpPr/>
          <p:nvPr/>
        </p:nvSpPr>
        <p:spPr>
          <a:xfrm flipV="true">
            <a:off x="11850061" y="793106"/>
            <a:ext cx="6923190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690584" y="4705502"/>
            <a:ext cx="9568716" cy="2613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500"/>
              </a:lnSpc>
            </a:pPr>
            <a:r>
              <a:rPr lang="en-US" sz="25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Present your idea/ Technology/ product or service as the solution to the identified problem, </a:t>
            </a:r>
            <a:r>
              <a:rPr lang="en-US" sz="2500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highlighting its uniqueness</a:t>
            </a:r>
          </a:p>
          <a:p>
            <a:pPr algn="r">
              <a:lnSpc>
                <a:spcPts val="3500"/>
              </a:lnSpc>
            </a:pPr>
          </a:p>
          <a:p>
            <a:pPr algn="r">
              <a:lnSpc>
                <a:spcPts val="3500"/>
              </a:lnSpc>
              <a:spcBef>
                <a:spcPct val="0"/>
              </a:spcBef>
            </a:pPr>
            <a:r>
              <a:rPr lang="en-US" sz="25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Describe how your solution makes others happy and does it better or different than anyone else.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028700" y="1836998"/>
            <a:ext cx="5471623" cy="6613004"/>
            <a:chOff x="0" y="0"/>
            <a:chExt cx="847698" cy="102452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47698" cy="1024527"/>
            </a:xfrm>
            <a:custGeom>
              <a:avLst/>
              <a:gdLst/>
              <a:ahLst/>
              <a:cxnLst/>
              <a:rect r="r" b="b" t="t" l="l"/>
              <a:pathLst>
                <a:path h="1024527" w="847698">
                  <a:moveTo>
                    <a:pt x="0" y="0"/>
                  </a:moveTo>
                  <a:lnTo>
                    <a:pt x="847698" y="0"/>
                  </a:lnTo>
                  <a:lnTo>
                    <a:pt x="847698" y="1024527"/>
                  </a:lnTo>
                  <a:lnTo>
                    <a:pt x="0" y="102452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TextBox 10" id="10"/>
          <p:cNvSpPr txBox="true"/>
          <p:nvPr/>
        </p:nvSpPr>
        <p:spPr>
          <a:xfrm rot="0">
            <a:off x="7690584" y="3442006"/>
            <a:ext cx="9568716" cy="514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How do you solve the problem? 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11850061" y="793106"/>
            <a:ext cx="6437939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" id="3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359642" y="3001546"/>
            <a:ext cx="9568716" cy="2130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470"/>
              </a:lnSpc>
            </a:pPr>
            <a:r>
              <a:rPr lang="en-US" b="true" sz="12478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DEMO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359642" y="5595346"/>
            <a:ext cx="9568716" cy="514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Demo your project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68039" y="3183786"/>
            <a:ext cx="7569161" cy="4066017"/>
          </a:xfrm>
          <a:custGeom>
            <a:avLst/>
            <a:gdLst/>
            <a:ahLst/>
            <a:cxnLst/>
            <a:rect r="r" b="b" t="t" l="l"/>
            <a:pathLst>
              <a:path h="4066017" w="7569161">
                <a:moveTo>
                  <a:pt x="0" y="0"/>
                </a:moveTo>
                <a:lnTo>
                  <a:pt x="7569161" y="0"/>
                </a:lnTo>
                <a:lnTo>
                  <a:pt x="7569161" y="4066017"/>
                </a:lnTo>
                <a:lnTo>
                  <a:pt x="0" y="40660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941055" y="4622525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7"/>
                </a:lnTo>
                <a:lnTo>
                  <a:pt x="0" y="2253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698074" y="6283505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8"/>
                </a:lnTo>
                <a:lnTo>
                  <a:pt x="0" y="2253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472691" y="6170817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7"/>
                </a:lnTo>
                <a:lnTo>
                  <a:pt x="0" y="2253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933567" y="4991417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8"/>
                </a:lnTo>
                <a:lnTo>
                  <a:pt x="0" y="2253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8004327" y="6283505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8"/>
                </a:lnTo>
                <a:lnTo>
                  <a:pt x="0" y="2253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049628" y="4509837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7"/>
                </a:lnTo>
                <a:lnTo>
                  <a:pt x="0" y="2253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472691" y="4275079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7"/>
                </a:lnTo>
                <a:lnTo>
                  <a:pt x="0" y="2253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7128510" y="5557497"/>
            <a:ext cx="157764" cy="225377"/>
          </a:xfrm>
          <a:custGeom>
            <a:avLst/>
            <a:gdLst/>
            <a:ahLst/>
            <a:cxnLst/>
            <a:rect r="r" b="b" t="t" l="l"/>
            <a:pathLst>
              <a:path h="225377" w="157764">
                <a:moveTo>
                  <a:pt x="0" y="0"/>
                </a:moveTo>
                <a:lnTo>
                  <a:pt x="157764" y="0"/>
                </a:lnTo>
                <a:lnTo>
                  <a:pt x="157764" y="225377"/>
                </a:lnTo>
                <a:lnTo>
                  <a:pt x="0" y="2253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468039" y="1163470"/>
            <a:ext cx="8401901" cy="1625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285"/>
              </a:lnSpc>
            </a:pPr>
            <a:r>
              <a:rPr lang="en-US" sz="9489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Market Size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11802325" y="1543840"/>
            <a:ext cx="3410565" cy="384656"/>
            <a:chOff x="0" y="0"/>
            <a:chExt cx="1406421" cy="1586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406421" cy="158621"/>
            </a:xfrm>
            <a:custGeom>
              <a:avLst/>
              <a:gdLst/>
              <a:ahLst/>
              <a:cxnLst/>
              <a:rect r="r" b="b" t="t" l="l"/>
              <a:pathLst>
                <a:path h="158621" w="1406421">
                  <a:moveTo>
                    <a:pt x="0" y="0"/>
                  </a:moveTo>
                  <a:lnTo>
                    <a:pt x="1406421" y="0"/>
                  </a:lnTo>
                  <a:lnTo>
                    <a:pt x="1406421" y="158621"/>
                  </a:lnTo>
                  <a:lnTo>
                    <a:pt x="0" y="158621"/>
                  </a:lnTo>
                  <a:close/>
                </a:path>
              </a:pathLst>
            </a:custGeom>
            <a:solidFill>
              <a:srgbClr val="2254C5"/>
            </a:solidFill>
          </p:spPr>
        </p:sp>
      </p:grpSp>
      <p:sp>
        <p:nvSpPr>
          <p:cNvPr name="TextBox 14" id="14"/>
          <p:cNvSpPr txBox="true"/>
          <p:nvPr/>
        </p:nvSpPr>
        <p:spPr>
          <a:xfrm rot="0">
            <a:off x="11802325" y="2803404"/>
            <a:ext cx="3887875" cy="832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In the TAM Section, we can fill in the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potential of any person who can buy an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offer or the maximum amount of revenue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a business can earn by selling their offer.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1802325" y="2058666"/>
            <a:ext cx="3778113" cy="5451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59"/>
              </a:lnSpc>
            </a:pP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x.x</a:t>
            </a: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Billion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979856" y="1630758"/>
            <a:ext cx="3065363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true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Total Available Market (TAM)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11802325" y="4328668"/>
            <a:ext cx="3410565" cy="384656"/>
            <a:chOff x="0" y="0"/>
            <a:chExt cx="1406421" cy="15862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06421" cy="158621"/>
            </a:xfrm>
            <a:custGeom>
              <a:avLst/>
              <a:gdLst/>
              <a:ahLst/>
              <a:cxnLst/>
              <a:rect r="r" b="b" t="t" l="l"/>
              <a:pathLst>
                <a:path h="158621" w="1406421">
                  <a:moveTo>
                    <a:pt x="0" y="0"/>
                  </a:moveTo>
                  <a:lnTo>
                    <a:pt x="1406421" y="0"/>
                  </a:lnTo>
                  <a:lnTo>
                    <a:pt x="1406421" y="158621"/>
                  </a:lnTo>
                  <a:lnTo>
                    <a:pt x="0" y="158621"/>
                  </a:lnTo>
                  <a:close/>
                </a:path>
              </a:pathLst>
            </a:custGeom>
            <a:solidFill>
              <a:srgbClr val="2254C5"/>
            </a:solid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11802325" y="5588232"/>
            <a:ext cx="4137459" cy="832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It is a part of TAM that has the potential to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become a target market for the company by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considering the type of product, technology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available and geographical conditions.</a:t>
            </a: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802325" y="4843494"/>
            <a:ext cx="3778113" cy="5451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59"/>
              </a:lnSpc>
            </a:pP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xxx</a:t>
            </a: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Million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1979856" y="4404427"/>
            <a:ext cx="3169802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true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Serviceable Available Market (SAM)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11802325" y="7113497"/>
            <a:ext cx="3410565" cy="384656"/>
            <a:chOff x="0" y="0"/>
            <a:chExt cx="1406421" cy="158621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406421" cy="158621"/>
            </a:xfrm>
            <a:custGeom>
              <a:avLst/>
              <a:gdLst/>
              <a:ahLst/>
              <a:cxnLst/>
              <a:rect r="r" b="b" t="t" l="l"/>
              <a:pathLst>
                <a:path h="158621" w="1406421">
                  <a:moveTo>
                    <a:pt x="0" y="0"/>
                  </a:moveTo>
                  <a:lnTo>
                    <a:pt x="1406421" y="0"/>
                  </a:lnTo>
                  <a:lnTo>
                    <a:pt x="1406421" y="158621"/>
                  </a:lnTo>
                  <a:lnTo>
                    <a:pt x="0" y="158621"/>
                  </a:lnTo>
                  <a:close/>
                </a:path>
              </a:pathLst>
            </a:custGeom>
            <a:solidFill>
              <a:srgbClr val="2254C5"/>
            </a:solidFill>
          </p:spPr>
        </p:sp>
      </p:grpSp>
      <p:sp>
        <p:nvSpPr>
          <p:cNvPr name="TextBox 24" id="24"/>
          <p:cNvSpPr txBox="true"/>
          <p:nvPr/>
        </p:nvSpPr>
        <p:spPr>
          <a:xfrm rot="0">
            <a:off x="11802325" y="8373061"/>
            <a:ext cx="4137459" cy="6215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The SOM is a smaller fraction of the SAM that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is the target of a serviceable and realistically</a:t>
            </a:r>
          </a:p>
          <a:p>
            <a:pPr algn="l">
              <a:lnSpc>
                <a:spcPts val="1677"/>
              </a:lnSpc>
            </a:pPr>
            <a:r>
              <a:rPr lang="en-US" sz="119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achievable market in the short to medium term.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1802325" y="7628322"/>
            <a:ext cx="3778113" cy="5451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59"/>
              </a:lnSpc>
            </a:pP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xx</a:t>
            </a:r>
            <a:r>
              <a:rPr lang="en-US" sz="3185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Million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1979856" y="7200415"/>
            <a:ext cx="3169802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true">
                <a:solidFill>
                  <a:srgbClr val="FFFFFF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Serviceable Obtainable Market (SOM)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68039" y="7449828"/>
            <a:ext cx="9542451" cy="2114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Market size includes not only the financial opportunity but also the scale of social impact — the number of people whose lives can be improved.</a:t>
            </a:r>
          </a:p>
        </p:txBody>
      </p:sp>
      <p:sp>
        <p:nvSpPr>
          <p:cNvPr name="AutoShape 28" id="28"/>
          <p:cNvSpPr/>
          <p:nvPr/>
        </p:nvSpPr>
        <p:spPr>
          <a:xfrm>
            <a:off x="-1024145" y="9719678"/>
            <a:ext cx="20443391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9" id="29"/>
          <p:cNvSpPr/>
          <p:nvPr/>
        </p:nvSpPr>
        <p:spPr>
          <a:xfrm flipV="true">
            <a:off x="11850061" y="793106"/>
            <a:ext cx="6923190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30" id="30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sz="1656" b="true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371235" y="1336018"/>
            <a:ext cx="9830946" cy="1262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318"/>
              </a:lnSpc>
            </a:pPr>
            <a:r>
              <a:rPr lang="en-US" sz="7370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Business Model</a:t>
            </a:r>
          </a:p>
        </p:txBody>
      </p:sp>
      <p:sp>
        <p:nvSpPr>
          <p:cNvPr name="AutoShape 3" id="3"/>
          <p:cNvSpPr/>
          <p:nvPr/>
        </p:nvSpPr>
        <p:spPr>
          <a:xfrm>
            <a:off x="-1024145" y="9719678"/>
            <a:ext cx="20443391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V="true">
            <a:off x="11850061" y="793106"/>
            <a:ext cx="6923190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3551958"/>
            <a:ext cx="9568716" cy="412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How will you make money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4946821"/>
            <a:ext cx="15962449" cy="12871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180"/>
              </a:lnSpc>
            </a:pPr>
            <a:r>
              <a:rPr lang="en-US" sz="3700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TIP</a:t>
            </a:r>
            <a:r>
              <a:rPr lang="en-US" sz="3700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 - Describe 1-3 Revenue Sources or Social Impact as Return on Investment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-1024145" y="9719678"/>
            <a:ext cx="20443391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 flipV="true">
            <a:off x="11850061" y="793106"/>
            <a:ext cx="6923190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1468039" y="1820977"/>
            <a:ext cx="12869530" cy="11769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04"/>
              </a:lnSpc>
            </a:pPr>
            <a:r>
              <a:rPr lang="en-US" sz="6860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Competition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3542433"/>
            <a:ext cx="9568716" cy="488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59"/>
              </a:lnSpc>
              <a:spcBef>
                <a:spcPct val="0"/>
              </a:spcBef>
            </a:pPr>
            <a:r>
              <a:rPr lang="en-US" sz="2899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Show you are BETTER or at least DIFFERENT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1370453" y="4730768"/>
            <a:ext cx="2692009" cy="2691998"/>
            <a:chOff x="0" y="0"/>
            <a:chExt cx="6350025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0" y="0"/>
                  </a:moveTo>
                  <a:lnTo>
                    <a:pt x="6350026" y="0"/>
                  </a:lnTo>
                  <a:lnTo>
                    <a:pt x="6350026" y="6350000"/>
                  </a:lnTo>
                  <a:lnTo>
                    <a:pt x="0" y="63500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>
            <a:grpSpLocks noChangeAspect="true"/>
          </p:cNvGrpSpPr>
          <p:nvPr/>
        </p:nvGrpSpPr>
        <p:grpSpPr>
          <a:xfrm rot="0">
            <a:off x="5365868" y="4730768"/>
            <a:ext cx="2692009" cy="2691998"/>
            <a:chOff x="0" y="0"/>
            <a:chExt cx="6350025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0" y="0"/>
                  </a:moveTo>
                  <a:lnTo>
                    <a:pt x="6350026" y="0"/>
                  </a:lnTo>
                  <a:lnTo>
                    <a:pt x="6350026" y="6350000"/>
                  </a:lnTo>
                  <a:lnTo>
                    <a:pt x="0" y="63500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9361283" y="4730768"/>
            <a:ext cx="2692009" cy="2691998"/>
            <a:chOff x="0" y="0"/>
            <a:chExt cx="6350025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0" y="0"/>
                  </a:moveTo>
                  <a:lnTo>
                    <a:pt x="6350026" y="0"/>
                  </a:lnTo>
                  <a:lnTo>
                    <a:pt x="6350026" y="6350000"/>
                  </a:lnTo>
                  <a:lnTo>
                    <a:pt x="0" y="63500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8" id="8"/>
          <p:cNvGrpSpPr>
            <a:grpSpLocks noChangeAspect="true"/>
          </p:cNvGrpSpPr>
          <p:nvPr/>
        </p:nvGrpSpPr>
        <p:grpSpPr>
          <a:xfrm rot="0">
            <a:off x="13356698" y="4730768"/>
            <a:ext cx="2692009" cy="2691998"/>
            <a:chOff x="0" y="0"/>
            <a:chExt cx="6350025" cy="6350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0" y="0"/>
                  </a:moveTo>
                  <a:lnTo>
                    <a:pt x="6350026" y="0"/>
                  </a:lnTo>
                  <a:lnTo>
                    <a:pt x="6350026" y="6350000"/>
                  </a:lnTo>
                  <a:lnTo>
                    <a:pt x="0" y="63500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TextBox 10" id="10"/>
          <p:cNvSpPr txBox="true"/>
          <p:nvPr/>
        </p:nvSpPr>
        <p:spPr>
          <a:xfrm rot="0">
            <a:off x="1345688" y="1600926"/>
            <a:ext cx="9596764" cy="11782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09"/>
              </a:lnSpc>
            </a:pPr>
            <a:r>
              <a:rPr lang="en-US" sz="6863" b="true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Our Team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70453" y="3351792"/>
            <a:ext cx="8893984" cy="455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06"/>
              </a:lnSpc>
            </a:pPr>
            <a:r>
              <a:rPr lang="en-US" sz="2647">
                <a:solidFill>
                  <a:srgbClr val="2254C5"/>
                </a:solidFill>
                <a:latin typeface="Montserrat"/>
                <a:ea typeface="Montserrat"/>
                <a:cs typeface="Montserrat"/>
                <a:sym typeface="Montserrat"/>
              </a:rPr>
              <a:t>Identificação dos elementos da equipa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370453" y="7479767"/>
            <a:ext cx="3230095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365868" y="7479767"/>
            <a:ext cx="2263133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361283" y="7479767"/>
            <a:ext cx="2487996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3356698" y="7479767"/>
            <a:ext cx="2516901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Name</a:t>
            </a:r>
          </a:p>
        </p:txBody>
      </p:sp>
      <p:sp>
        <p:nvSpPr>
          <p:cNvPr name="AutoShape 16" id="16"/>
          <p:cNvSpPr/>
          <p:nvPr/>
        </p:nvSpPr>
        <p:spPr>
          <a:xfrm>
            <a:off x="-1024145" y="9719678"/>
            <a:ext cx="20443391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 flipV="true">
            <a:off x="11850061" y="793106"/>
            <a:ext cx="6923190" cy="0"/>
          </a:xfrm>
          <a:prstGeom prst="line">
            <a:avLst/>
          </a:prstGeom>
          <a:ln cap="flat" w="28575">
            <a:solidFill>
              <a:srgbClr val="2254C5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8" id="18"/>
          <p:cNvSpPr txBox="true"/>
          <p:nvPr/>
        </p:nvSpPr>
        <p:spPr>
          <a:xfrm rot="0">
            <a:off x="1370453" y="7926207"/>
            <a:ext cx="3230095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Program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365868" y="7926207"/>
            <a:ext cx="3230095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Program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361283" y="7926207"/>
            <a:ext cx="3230095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Program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3353379" y="7926207"/>
            <a:ext cx="3230095" cy="389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18"/>
              </a:lnSpc>
            </a:pPr>
            <a:r>
              <a:rPr lang="en-US" sz="2298" b="true">
                <a:solidFill>
                  <a:srgbClr val="2254C5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Program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68039" y="656975"/>
            <a:ext cx="2947862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E.Awards@Tecnico 2025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193724" y="656975"/>
            <a:ext cx="1858260" cy="2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18"/>
              </a:lnSpc>
            </a:pPr>
            <a:r>
              <a:rPr lang="en-US" b="true" sz="1656">
                <a:solidFill>
                  <a:srgbClr val="2254C5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June 24,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DAGzD8u76B8</dc:identifier>
  <dcterms:modified xsi:type="dcterms:W3CDTF">2011-08-01T06:04:30Z</dcterms:modified>
  <cp:revision>1</cp:revision>
  <dc:title>E.Awards Pitch Deck Template</dc:title>
</cp:coreProperties>
</file>